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659ECB-411C-401D-984A-05F2D28834D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8A8C5F5A-DCEF-4242-8834-713CFAF900FE}">
      <dgm:prSet/>
      <dgm:spPr/>
      <dgm:t>
        <a:bodyPr/>
        <a:lstStyle/>
        <a:p>
          <a:r>
            <a:rPr lang="it-IT" dirty="0"/>
            <a:t>L’app permette di aggiungere i propri animali domestici e parchi, creando un codice QR contenente i dati inseriti scannerizzabile direttamente dall’app.</a:t>
          </a:r>
          <a:endParaRPr lang="en-US" dirty="0"/>
        </a:p>
      </dgm:t>
    </dgm:pt>
    <dgm:pt modelId="{6F0B2FE3-128A-4C8D-BA9D-06CF1C91513C}" type="parTrans" cxnId="{66E7A63C-E168-4566-9C71-7DBCEC4EC2E9}">
      <dgm:prSet/>
      <dgm:spPr/>
      <dgm:t>
        <a:bodyPr/>
        <a:lstStyle/>
        <a:p>
          <a:endParaRPr lang="en-US"/>
        </a:p>
      </dgm:t>
    </dgm:pt>
    <dgm:pt modelId="{429C2961-EB44-4C7A-BCDB-5BD145193304}" type="sibTrans" cxnId="{66E7A63C-E168-4566-9C71-7DBCEC4EC2E9}">
      <dgm:prSet/>
      <dgm:spPr/>
      <dgm:t>
        <a:bodyPr/>
        <a:lstStyle/>
        <a:p>
          <a:endParaRPr lang="en-US"/>
        </a:p>
      </dgm:t>
    </dgm:pt>
    <dgm:pt modelId="{664C87D2-E555-4288-9A9A-E4FBE21710B8}">
      <dgm:prSet/>
      <dgm:spPr/>
      <dgm:t>
        <a:bodyPr/>
        <a:lstStyle/>
        <a:p>
          <a:r>
            <a:rPr lang="it-IT" dirty="0"/>
            <a:t>Possiamo visualizzare animali e parchi inseriti sia per elenco che sulla mappa in base alla loro posizione. </a:t>
          </a:r>
          <a:endParaRPr lang="en-US" dirty="0"/>
        </a:p>
      </dgm:t>
    </dgm:pt>
    <dgm:pt modelId="{66D87C88-CA0A-45F9-BDEB-E1F01544BCB7}" type="parTrans" cxnId="{66F622CF-0E8D-4987-8CAC-E50B0611A19F}">
      <dgm:prSet/>
      <dgm:spPr/>
      <dgm:t>
        <a:bodyPr/>
        <a:lstStyle/>
        <a:p>
          <a:endParaRPr lang="en-US"/>
        </a:p>
      </dgm:t>
    </dgm:pt>
    <dgm:pt modelId="{F27EB195-AEEC-4A59-9DA8-C33664509D2E}" type="sibTrans" cxnId="{66F622CF-0E8D-4987-8CAC-E50B0611A19F}">
      <dgm:prSet/>
      <dgm:spPr/>
      <dgm:t>
        <a:bodyPr/>
        <a:lstStyle/>
        <a:p>
          <a:endParaRPr lang="en-US"/>
        </a:p>
      </dgm:t>
    </dgm:pt>
    <dgm:pt modelId="{02F95665-7295-4D62-8FA6-94058DB4EC92}">
      <dgm:prSet/>
      <dgm:spPr/>
      <dgm:t>
        <a:bodyPr/>
        <a:lstStyle/>
        <a:p>
          <a:r>
            <a:rPr lang="it-IT" dirty="0"/>
            <a:t>L’applicativo comprende una fase di registrazione ed accesso dell’utente.</a:t>
          </a:r>
          <a:endParaRPr lang="en-US" dirty="0"/>
        </a:p>
      </dgm:t>
    </dgm:pt>
    <dgm:pt modelId="{0C1404F7-01FF-4B6A-AFAF-F4753A41DD8C}" type="parTrans" cxnId="{CBF9FFCD-BD98-4476-ACCF-FD71AC0B852C}">
      <dgm:prSet/>
      <dgm:spPr/>
      <dgm:t>
        <a:bodyPr/>
        <a:lstStyle/>
        <a:p>
          <a:endParaRPr lang="en-US"/>
        </a:p>
      </dgm:t>
    </dgm:pt>
    <dgm:pt modelId="{8B9DB818-C5E9-4774-B88C-E8D6D4C8FC8E}" type="sibTrans" cxnId="{CBF9FFCD-BD98-4476-ACCF-FD71AC0B852C}">
      <dgm:prSet/>
      <dgm:spPr/>
      <dgm:t>
        <a:bodyPr/>
        <a:lstStyle/>
        <a:p>
          <a:endParaRPr lang="en-US"/>
        </a:p>
      </dgm:t>
    </dgm:pt>
    <dgm:pt modelId="{6C1F33B8-C99B-4B51-B436-F9028AD74D36}" type="pres">
      <dgm:prSet presAssocID="{1F659ECB-411C-401D-984A-05F2D28834DB}" presName="root" presStyleCnt="0">
        <dgm:presLayoutVars>
          <dgm:dir/>
          <dgm:resizeHandles val="exact"/>
        </dgm:presLayoutVars>
      </dgm:prSet>
      <dgm:spPr/>
    </dgm:pt>
    <dgm:pt modelId="{56A035E5-0FAE-4F2E-9F08-ED2A869F0CB4}" type="pres">
      <dgm:prSet presAssocID="{8A8C5F5A-DCEF-4242-8834-713CFAF900FE}" presName="compNode" presStyleCnt="0"/>
      <dgm:spPr/>
    </dgm:pt>
    <dgm:pt modelId="{2819CD79-B873-410F-A17C-FD6F59BB4AA0}" type="pres">
      <dgm:prSet presAssocID="{8A8C5F5A-DCEF-4242-8834-713CFAF900FE}" presName="bgRect" presStyleLbl="bgShp" presStyleIdx="0" presStyleCnt="3"/>
      <dgm:spPr/>
    </dgm:pt>
    <dgm:pt modelId="{AFA5910A-7140-4A0F-9393-4AD7A378AB73}" type="pres">
      <dgm:prSet presAssocID="{8A8C5F5A-DCEF-4242-8834-713CFAF900F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ne con riempimento a tinta unita"/>
        </a:ext>
      </dgm:extLst>
    </dgm:pt>
    <dgm:pt modelId="{D55A46DA-4902-4800-B7EF-CDECE523E3A1}" type="pres">
      <dgm:prSet presAssocID="{8A8C5F5A-DCEF-4242-8834-713CFAF900FE}" presName="spaceRect" presStyleCnt="0"/>
      <dgm:spPr/>
    </dgm:pt>
    <dgm:pt modelId="{641B753C-DF90-4697-858A-5527C56AAEA8}" type="pres">
      <dgm:prSet presAssocID="{8A8C5F5A-DCEF-4242-8834-713CFAF900FE}" presName="parTx" presStyleLbl="revTx" presStyleIdx="0" presStyleCnt="3">
        <dgm:presLayoutVars>
          <dgm:chMax val="0"/>
          <dgm:chPref val="0"/>
        </dgm:presLayoutVars>
      </dgm:prSet>
      <dgm:spPr/>
    </dgm:pt>
    <dgm:pt modelId="{9B7CB0C7-AAFB-4D0C-B142-EACDF1D77820}" type="pres">
      <dgm:prSet presAssocID="{429C2961-EB44-4C7A-BCDB-5BD145193304}" presName="sibTrans" presStyleCnt="0"/>
      <dgm:spPr/>
    </dgm:pt>
    <dgm:pt modelId="{C1452D1D-366A-44B2-981B-D71527A6B8C4}" type="pres">
      <dgm:prSet presAssocID="{664C87D2-E555-4288-9A9A-E4FBE21710B8}" presName="compNode" presStyleCnt="0"/>
      <dgm:spPr/>
    </dgm:pt>
    <dgm:pt modelId="{0D498E88-10A6-4C8B-B938-B5B491622183}" type="pres">
      <dgm:prSet presAssocID="{664C87D2-E555-4288-9A9A-E4FBE21710B8}" presName="bgRect" presStyleLbl="bgShp" presStyleIdx="1" presStyleCnt="3"/>
      <dgm:spPr/>
    </dgm:pt>
    <dgm:pt modelId="{F875E91B-1B95-4EDD-A8E2-D01419F61029}" type="pres">
      <dgm:prSet presAssocID="{664C87D2-E555-4288-9A9A-E4FBE21710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ppa del tesoro contorno"/>
        </a:ext>
      </dgm:extLst>
    </dgm:pt>
    <dgm:pt modelId="{430F5F90-BA81-4E3B-91C9-58BAAE5BC386}" type="pres">
      <dgm:prSet presAssocID="{664C87D2-E555-4288-9A9A-E4FBE21710B8}" presName="spaceRect" presStyleCnt="0"/>
      <dgm:spPr/>
    </dgm:pt>
    <dgm:pt modelId="{846F043C-D8A7-425F-8A7E-C087BC2B41A1}" type="pres">
      <dgm:prSet presAssocID="{664C87D2-E555-4288-9A9A-E4FBE21710B8}" presName="parTx" presStyleLbl="revTx" presStyleIdx="1" presStyleCnt="3">
        <dgm:presLayoutVars>
          <dgm:chMax val="0"/>
          <dgm:chPref val="0"/>
        </dgm:presLayoutVars>
      </dgm:prSet>
      <dgm:spPr/>
    </dgm:pt>
    <dgm:pt modelId="{C80CC046-6B68-4A15-955F-95564D5A17F7}" type="pres">
      <dgm:prSet presAssocID="{F27EB195-AEEC-4A59-9DA8-C33664509D2E}" presName="sibTrans" presStyleCnt="0"/>
      <dgm:spPr/>
    </dgm:pt>
    <dgm:pt modelId="{3EB4ACF0-A64A-4B38-8CD7-537AFB5DDF90}" type="pres">
      <dgm:prSet presAssocID="{02F95665-7295-4D62-8FA6-94058DB4EC92}" presName="compNode" presStyleCnt="0"/>
      <dgm:spPr/>
    </dgm:pt>
    <dgm:pt modelId="{6F022DFE-6D92-4CF8-8AFD-51C20F04C992}" type="pres">
      <dgm:prSet presAssocID="{02F95665-7295-4D62-8FA6-94058DB4EC92}" presName="bgRect" presStyleLbl="bgShp" presStyleIdx="2" presStyleCnt="3"/>
      <dgm:spPr/>
    </dgm:pt>
    <dgm:pt modelId="{3455F0CE-33EA-46B6-B567-1FD025216979}" type="pres">
      <dgm:prSet presAssocID="{02F95665-7295-4D62-8FA6-94058DB4EC9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ffice Worker"/>
        </a:ext>
      </dgm:extLst>
    </dgm:pt>
    <dgm:pt modelId="{6B331216-09BE-4C66-8477-098792409D40}" type="pres">
      <dgm:prSet presAssocID="{02F95665-7295-4D62-8FA6-94058DB4EC92}" presName="spaceRect" presStyleCnt="0"/>
      <dgm:spPr/>
    </dgm:pt>
    <dgm:pt modelId="{5816BFF4-808C-4049-9BDD-660D27ECE554}" type="pres">
      <dgm:prSet presAssocID="{02F95665-7295-4D62-8FA6-94058DB4EC92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C719EA0B-9BBA-451E-A631-A13924C9CDBB}" type="presOf" srcId="{02F95665-7295-4D62-8FA6-94058DB4EC92}" destId="{5816BFF4-808C-4049-9BDD-660D27ECE554}" srcOrd="0" destOrd="0" presId="urn:microsoft.com/office/officeart/2018/2/layout/IconVerticalSolidList"/>
    <dgm:cxn modelId="{66E7A63C-E168-4566-9C71-7DBCEC4EC2E9}" srcId="{1F659ECB-411C-401D-984A-05F2D28834DB}" destId="{8A8C5F5A-DCEF-4242-8834-713CFAF900FE}" srcOrd="0" destOrd="0" parTransId="{6F0B2FE3-128A-4C8D-BA9D-06CF1C91513C}" sibTransId="{429C2961-EB44-4C7A-BCDB-5BD145193304}"/>
    <dgm:cxn modelId="{10498A3D-A88F-4A40-8E5B-81DD79B72FAE}" type="presOf" srcId="{8A8C5F5A-DCEF-4242-8834-713CFAF900FE}" destId="{641B753C-DF90-4697-858A-5527C56AAEA8}" srcOrd="0" destOrd="0" presId="urn:microsoft.com/office/officeart/2018/2/layout/IconVerticalSolidList"/>
    <dgm:cxn modelId="{574EADB8-0346-4A06-A186-2C9F7076F4F3}" type="presOf" srcId="{1F659ECB-411C-401D-984A-05F2D28834DB}" destId="{6C1F33B8-C99B-4B51-B436-F9028AD74D36}" srcOrd="0" destOrd="0" presId="urn:microsoft.com/office/officeart/2018/2/layout/IconVerticalSolidList"/>
    <dgm:cxn modelId="{CBF9FFCD-BD98-4476-ACCF-FD71AC0B852C}" srcId="{1F659ECB-411C-401D-984A-05F2D28834DB}" destId="{02F95665-7295-4D62-8FA6-94058DB4EC92}" srcOrd="2" destOrd="0" parTransId="{0C1404F7-01FF-4B6A-AFAF-F4753A41DD8C}" sibTransId="{8B9DB818-C5E9-4774-B88C-E8D6D4C8FC8E}"/>
    <dgm:cxn modelId="{66F622CF-0E8D-4987-8CAC-E50B0611A19F}" srcId="{1F659ECB-411C-401D-984A-05F2D28834DB}" destId="{664C87D2-E555-4288-9A9A-E4FBE21710B8}" srcOrd="1" destOrd="0" parTransId="{66D87C88-CA0A-45F9-BDEB-E1F01544BCB7}" sibTransId="{F27EB195-AEEC-4A59-9DA8-C33664509D2E}"/>
    <dgm:cxn modelId="{385522F2-0241-4F52-9275-590E2F3B7C3D}" type="presOf" srcId="{664C87D2-E555-4288-9A9A-E4FBE21710B8}" destId="{846F043C-D8A7-425F-8A7E-C087BC2B41A1}" srcOrd="0" destOrd="0" presId="urn:microsoft.com/office/officeart/2018/2/layout/IconVerticalSolidList"/>
    <dgm:cxn modelId="{8C558691-5C9A-4BCC-9306-828F70784761}" type="presParOf" srcId="{6C1F33B8-C99B-4B51-B436-F9028AD74D36}" destId="{56A035E5-0FAE-4F2E-9F08-ED2A869F0CB4}" srcOrd="0" destOrd="0" presId="urn:microsoft.com/office/officeart/2018/2/layout/IconVerticalSolidList"/>
    <dgm:cxn modelId="{2A6354E9-9D09-4FE2-A422-87CF88F183A9}" type="presParOf" srcId="{56A035E5-0FAE-4F2E-9F08-ED2A869F0CB4}" destId="{2819CD79-B873-410F-A17C-FD6F59BB4AA0}" srcOrd="0" destOrd="0" presId="urn:microsoft.com/office/officeart/2018/2/layout/IconVerticalSolidList"/>
    <dgm:cxn modelId="{6E006E7E-0BEC-46AA-BCCB-AF6A129B4D69}" type="presParOf" srcId="{56A035E5-0FAE-4F2E-9F08-ED2A869F0CB4}" destId="{AFA5910A-7140-4A0F-9393-4AD7A378AB73}" srcOrd="1" destOrd="0" presId="urn:microsoft.com/office/officeart/2018/2/layout/IconVerticalSolidList"/>
    <dgm:cxn modelId="{5E92B422-024B-4E87-9920-72BDAA9653C6}" type="presParOf" srcId="{56A035E5-0FAE-4F2E-9F08-ED2A869F0CB4}" destId="{D55A46DA-4902-4800-B7EF-CDECE523E3A1}" srcOrd="2" destOrd="0" presId="urn:microsoft.com/office/officeart/2018/2/layout/IconVerticalSolidList"/>
    <dgm:cxn modelId="{0B121977-65C3-4384-8C19-6D13FA90ACAD}" type="presParOf" srcId="{56A035E5-0FAE-4F2E-9F08-ED2A869F0CB4}" destId="{641B753C-DF90-4697-858A-5527C56AAEA8}" srcOrd="3" destOrd="0" presId="urn:microsoft.com/office/officeart/2018/2/layout/IconVerticalSolidList"/>
    <dgm:cxn modelId="{1905EA07-BE33-4484-AAFC-9AA8F1E2EC25}" type="presParOf" srcId="{6C1F33B8-C99B-4B51-B436-F9028AD74D36}" destId="{9B7CB0C7-AAFB-4D0C-B142-EACDF1D77820}" srcOrd="1" destOrd="0" presId="urn:microsoft.com/office/officeart/2018/2/layout/IconVerticalSolidList"/>
    <dgm:cxn modelId="{4D6BCAA9-7539-4B86-BA4A-2A33BD93BB3D}" type="presParOf" srcId="{6C1F33B8-C99B-4B51-B436-F9028AD74D36}" destId="{C1452D1D-366A-44B2-981B-D71527A6B8C4}" srcOrd="2" destOrd="0" presId="urn:microsoft.com/office/officeart/2018/2/layout/IconVerticalSolidList"/>
    <dgm:cxn modelId="{FDF564D4-BDE0-498F-819E-D7C591B7E754}" type="presParOf" srcId="{C1452D1D-366A-44B2-981B-D71527A6B8C4}" destId="{0D498E88-10A6-4C8B-B938-B5B491622183}" srcOrd="0" destOrd="0" presId="urn:microsoft.com/office/officeart/2018/2/layout/IconVerticalSolidList"/>
    <dgm:cxn modelId="{CC5EC898-015D-4C04-8B35-1E2B4D11E56A}" type="presParOf" srcId="{C1452D1D-366A-44B2-981B-D71527A6B8C4}" destId="{F875E91B-1B95-4EDD-A8E2-D01419F61029}" srcOrd="1" destOrd="0" presId="urn:microsoft.com/office/officeart/2018/2/layout/IconVerticalSolidList"/>
    <dgm:cxn modelId="{DE6FCB25-C8B2-4DB5-9AC4-DD574CBA4E35}" type="presParOf" srcId="{C1452D1D-366A-44B2-981B-D71527A6B8C4}" destId="{430F5F90-BA81-4E3B-91C9-58BAAE5BC386}" srcOrd="2" destOrd="0" presId="urn:microsoft.com/office/officeart/2018/2/layout/IconVerticalSolidList"/>
    <dgm:cxn modelId="{10A36005-D961-4F16-BBC3-E833F9A2576A}" type="presParOf" srcId="{C1452D1D-366A-44B2-981B-D71527A6B8C4}" destId="{846F043C-D8A7-425F-8A7E-C087BC2B41A1}" srcOrd="3" destOrd="0" presId="urn:microsoft.com/office/officeart/2018/2/layout/IconVerticalSolidList"/>
    <dgm:cxn modelId="{7F004ECB-F0DC-4411-A726-49DAF5F16EAC}" type="presParOf" srcId="{6C1F33B8-C99B-4B51-B436-F9028AD74D36}" destId="{C80CC046-6B68-4A15-955F-95564D5A17F7}" srcOrd="3" destOrd="0" presId="urn:microsoft.com/office/officeart/2018/2/layout/IconVerticalSolidList"/>
    <dgm:cxn modelId="{D220BC69-394F-4A20-94E8-2E6ABE078D94}" type="presParOf" srcId="{6C1F33B8-C99B-4B51-B436-F9028AD74D36}" destId="{3EB4ACF0-A64A-4B38-8CD7-537AFB5DDF90}" srcOrd="4" destOrd="0" presId="urn:microsoft.com/office/officeart/2018/2/layout/IconVerticalSolidList"/>
    <dgm:cxn modelId="{488A7AB8-4970-43F1-92C0-D444E73CB854}" type="presParOf" srcId="{3EB4ACF0-A64A-4B38-8CD7-537AFB5DDF90}" destId="{6F022DFE-6D92-4CF8-8AFD-51C20F04C992}" srcOrd="0" destOrd="0" presId="urn:microsoft.com/office/officeart/2018/2/layout/IconVerticalSolidList"/>
    <dgm:cxn modelId="{EBB3204A-9C86-4495-B1C5-7E9652729424}" type="presParOf" srcId="{3EB4ACF0-A64A-4B38-8CD7-537AFB5DDF90}" destId="{3455F0CE-33EA-46B6-B567-1FD025216979}" srcOrd="1" destOrd="0" presId="urn:microsoft.com/office/officeart/2018/2/layout/IconVerticalSolidList"/>
    <dgm:cxn modelId="{4B9627E9-A138-449E-824A-650E3E64EE75}" type="presParOf" srcId="{3EB4ACF0-A64A-4B38-8CD7-537AFB5DDF90}" destId="{6B331216-09BE-4C66-8477-098792409D40}" srcOrd="2" destOrd="0" presId="urn:microsoft.com/office/officeart/2018/2/layout/IconVerticalSolidList"/>
    <dgm:cxn modelId="{831959BC-769C-4AC1-8FAC-DC45307AE9DE}" type="presParOf" srcId="{3EB4ACF0-A64A-4B38-8CD7-537AFB5DDF90}" destId="{5816BFF4-808C-4049-9BDD-660D27ECE55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19CD79-B873-410F-A17C-FD6F59BB4AA0}">
      <dsp:nvSpPr>
        <dsp:cNvPr id="0" name=""/>
        <dsp:cNvSpPr/>
      </dsp:nvSpPr>
      <dsp:spPr>
        <a:xfrm>
          <a:off x="0" y="476"/>
          <a:ext cx="11049000" cy="111448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A5910A-7140-4A0F-9393-4AD7A378AB73}">
      <dsp:nvSpPr>
        <dsp:cNvPr id="0" name=""/>
        <dsp:cNvSpPr/>
      </dsp:nvSpPr>
      <dsp:spPr>
        <a:xfrm>
          <a:off x="337130" y="251234"/>
          <a:ext cx="612964" cy="61296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1B753C-DF90-4697-858A-5527C56AAEA8}">
      <dsp:nvSpPr>
        <dsp:cNvPr id="0" name=""/>
        <dsp:cNvSpPr/>
      </dsp:nvSpPr>
      <dsp:spPr>
        <a:xfrm>
          <a:off x="1287226" y="476"/>
          <a:ext cx="9761773" cy="1114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949" tIns="117949" rIns="117949" bIns="117949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kern="1200" dirty="0"/>
            <a:t>L’app permette di aggiungere i propri animali domestici e parchi, creando un codice QR contenente i dati inseriti scannerizzabile direttamente dall’app.</a:t>
          </a:r>
          <a:endParaRPr lang="en-US" sz="2100" kern="1200" dirty="0"/>
        </a:p>
      </dsp:txBody>
      <dsp:txXfrm>
        <a:off x="1287226" y="476"/>
        <a:ext cx="9761773" cy="1114481"/>
      </dsp:txXfrm>
    </dsp:sp>
    <dsp:sp modelId="{0D498E88-10A6-4C8B-B938-B5B491622183}">
      <dsp:nvSpPr>
        <dsp:cNvPr id="0" name=""/>
        <dsp:cNvSpPr/>
      </dsp:nvSpPr>
      <dsp:spPr>
        <a:xfrm>
          <a:off x="0" y="1393578"/>
          <a:ext cx="11049000" cy="111448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75E91B-1B95-4EDD-A8E2-D01419F61029}">
      <dsp:nvSpPr>
        <dsp:cNvPr id="0" name=""/>
        <dsp:cNvSpPr/>
      </dsp:nvSpPr>
      <dsp:spPr>
        <a:xfrm>
          <a:off x="337130" y="1644336"/>
          <a:ext cx="612964" cy="61296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6F043C-D8A7-425F-8A7E-C087BC2B41A1}">
      <dsp:nvSpPr>
        <dsp:cNvPr id="0" name=""/>
        <dsp:cNvSpPr/>
      </dsp:nvSpPr>
      <dsp:spPr>
        <a:xfrm>
          <a:off x="1287226" y="1393578"/>
          <a:ext cx="9761773" cy="1114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949" tIns="117949" rIns="117949" bIns="117949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kern="1200" dirty="0"/>
            <a:t>Possiamo visualizzare animali e parchi inseriti sia per elenco che sulla mappa in base alla loro posizione. </a:t>
          </a:r>
          <a:endParaRPr lang="en-US" sz="2100" kern="1200" dirty="0"/>
        </a:p>
      </dsp:txBody>
      <dsp:txXfrm>
        <a:off x="1287226" y="1393578"/>
        <a:ext cx="9761773" cy="1114481"/>
      </dsp:txXfrm>
    </dsp:sp>
    <dsp:sp modelId="{6F022DFE-6D92-4CF8-8AFD-51C20F04C992}">
      <dsp:nvSpPr>
        <dsp:cNvPr id="0" name=""/>
        <dsp:cNvSpPr/>
      </dsp:nvSpPr>
      <dsp:spPr>
        <a:xfrm>
          <a:off x="0" y="2786680"/>
          <a:ext cx="11049000" cy="111448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55F0CE-33EA-46B6-B567-1FD025216979}">
      <dsp:nvSpPr>
        <dsp:cNvPr id="0" name=""/>
        <dsp:cNvSpPr/>
      </dsp:nvSpPr>
      <dsp:spPr>
        <a:xfrm>
          <a:off x="337130" y="3037438"/>
          <a:ext cx="612964" cy="61296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16BFF4-808C-4049-9BDD-660D27ECE554}">
      <dsp:nvSpPr>
        <dsp:cNvPr id="0" name=""/>
        <dsp:cNvSpPr/>
      </dsp:nvSpPr>
      <dsp:spPr>
        <a:xfrm>
          <a:off x="1287226" y="2786680"/>
          <a:ext cx="9761773" cy="1114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949" tIns="117949" rIns="117949" bIns="117949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kern="1200" dirty="0"/>
            <a:t>L’applicativo comprende una fase di registrazione ed accesso dell’utente.</a:t>
          </a:r>
          <a:endParaRPr lang="en-US" sz="2100" kern="1200" dirty="0"/>
        </a:p>
      </dsp:txBody>
      <dsp:txXfrm>
        <a:off x="1287226" y="2786680"/>
        <a:ext cx="9761773" cy="11144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12.jpeg>
</file>

<file path=ppt/media/image13.jpg>
</file>

<file path=ppt/media/image14.jpg>
</file>

<file path=ppt/media/image15.jpg>
</file>

<file path=ppt/media/image16.jpeg>
</file>

<file path=ppt/media/image17.jpeg>
</file>

<file path=ppt/media/image18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74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759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901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903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483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421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655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578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246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080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7/11/2022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356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7/11/2022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254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xing/zxing" TargetMode="External"/><Relationship Id="rId2" Type="http://schemas.openxmlformats.org/officeDocument/2006/relationships/hyperlink" Target="https://github.com/yuriy-budiyev/code-scanner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53527CE-0857-4148-A439-03E1284D2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41A2D8C-15DC-733D-6AD7-7A8996652C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4976228"/>
            <a:ext cx="9905999" cy="713860"/>
          </a:xfrm>
        </p:spPr>
        <p:txBody>
          <a:bodyPr anchor="ctr">
            <a:normAutofit/>
          </a:bodyPr>
          <a:lstStyle/>
          <a:p>
            <a:r>
              <a:rPr lang="it-IT" sz="4000" dirty="0"/>
              <a:t>MyPet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47D3F6D-2DDD-D3DB-FA85-2E77D08481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12614" y="5690088"/>
            <a:ext cx="6783811" cy="795208"/>
          </a:xfrm>
        </p:spPr>
        <p:txBody>
          <a:bodyPr>
            <a:normAutofit fontScale="92500"/>
          </a:bodyPr>
          <a:lstStyle/>
          <a:p>
            <a:pPr>
              <a:lnSpc>
                <a:spcPct val="140000"/>
              </a:lnSpc>
            </a:pPr>
            <a:r>
              <a:rPr lang="it-IT" dirty="0"/>
              <a:t>Presentazione progetto per la materia Programmazione di sitemi mobile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AB7226C-FC6F-5292-F554-2C44C0EE9B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2965" y="523732"/>
            <a:ext cx="4457058" cy="445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126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F4A234-29BA-4B70-BFC0-64FBB64F2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56C24F3-8246-5AA0-D41D-D33EE6977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4467" y="620590"/>
            <a:ext cx="9343065" cy="999460"/>
          </a:xfrm>
        </p:spPr>
        <p:txBody>
          <a:bodyPr>
            <a:normAutofit/>
          </a:bodyPr>
          <a:lstStyle/>
          <a:p>
            <a:pPr algn="ctr"/>
            <a:r>
              <a:rPr lang="it-IT" dirty="0">
                <a:latin typeface="Arial Rounded MT Bold" panose="020F0704030504030204" pitchFamily="34" charset="0"/>
              </a:rPr>
              <a:t>Funzionalità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DA16EB2-8F47-4759-A206-DA4D0FF38E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66901"/>
            <a:ext cx="12192000" cy="49911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EA3746CC-547A-F71E-654E-CE8365F996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1588825"/>
              </p:ext>
            </p:extLst>
          </p:nvPr>
        </p:nvGraphicFramePr>
        <p:xfrm>
          <a:off x="571500" y="2372659"/>
          <a:ext cx="11049000" cy="3901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70921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A0E665-0DD4-4504-19C8-794D265D9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348" y="0"/>
            <a:ext cx="9634011" cy="1325563"/>
          </a:xfrm>
        </p:spPr>
        <p:txBody>
          <a:bodyPr/>
          <a:lstStyle/>
          <a:p>
            <a:r>
              <a:rPr lang="it-IT" dirty="0">
                <a:latin typeface="Arial Rounded MT Bold" panose="020F0704030504030204" pitchFamily="34" charset="0"/>
              </a:rPr>
              <a:t>Tecnologie utilizzate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99AD540-6121-E079-909E-4B554CDE8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5" y="1028700"/>
            <a:ext cx="10858499" cy="5829300"/>
          </a:xfrm>
        </p:spPr>
        <p:txBody>
          <a:bodyPr/>
          <a:lstStyle/>
          <a:p>
            <a:r>
              <a:rPr lang="it-IT" dirty="0" err="1"/>
              <a:t>MaterialDesign</a:t>
            </a:r>
            <a:endParaRPr lang="it-IT" dirty="0"/>
          </a:p>
          <a:p>
            <a:r>
              <a:rPr lang="it-IT" dirty="0" err="1"/>
              <a:t>GoogleMap</a:t>
            </a:r>
            <a:r>
              <a:rPr lang="it-IT" dirty="0"/>
              <a:t> API</a:t>
            </a:r>
          </a:p>
          <a:p>
            <a:r>
              <a:rPr lang="it-IT" dirty="0"/>
              <a:t>QR Code:</a:t>
            </a:r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it-IT" dirty="0"/>
              <a:t>Scanner QR: </a:t>
            </a:r>
            <a:r>
              <a:rPr lang="it-IT" dirty="0">
                <a:hlinkClick r:id="rId2"/>
              </a:rPr>
              <a:t>https://github.com/yuriy-budiyev/code-scanner</a:t>
            </a:r>
            <a:endParaRPr lang="it-IT" dirty="0"/>
          </a:p>
          <a:p>
            <a:pPr marL="514350" lvl="1" indent="-285750">
              <a:buFont typeface="Arial" panose="020B0604020202020204" pitchFamily="34" charset="0"/>
              <a:buChar char="•"/>
            </a:pPr>
            <a:r>
              <a:rPr lang="it-IT" dirty="0"/>
              <a:t>Generazione QR: </a:t>
            </a:r>
            <a:r>
              <a:rPr lang="it-IT" dirty="0">
                <a:hlinkClick r:id="rId3"/>
              </a:rPr>
              <a:t>https://github.com/zxing/zxing</a:t>
            </a:r>
            <a:endParaRPr lang="it-IT" dirty="0"/>
          </a:p>
          <a:p>
            <a:pPr lvl="1"/>
            <a:r>
              <a:rPr lang="it-IT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177033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FA7D604-CFCA-602C-8090-FFAB8BA25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748" y="-45323"/>
            <a:ext cx="9634011" cy="1325563"/>
          </a:xfrm>
        </p:spPr>
        <p:txBody>
          <a:bodyPr/>
          <a:lstStyle/>
          <a:p>
            <a:r>
              <a:rPr lang="it-IT" dirty="0">
                <a:latin typeface="Arial Rounded MT Bold" panose="020F0704030504030204" pitchFamily="34" charset="0"/>
              </a:rPr>
              <a:t>Screenshot – Home, Mappa e Scan QR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B7814165-F701-44BB-3251-ABB594E56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752" y="1296589"/>
            <a:ext cx="2359025" cy="5242279"/>
          </a:xfrm>
        </p:spPr>
      </p:pic>
      <p:pic>
        <p:nvPicPr>
          <p:cNvPr id="7" name="Immagine 6" descr="jnknvdk&#10;">
            <a:extLst>
              <a:ext uri="{FF2B5EF4-FFF2-40B4-BE49-F238E27FC236}">
                <a16:creationId xmlns:a16="http://schemas.microsoft.com/office/drawing/2014/main" id="{33BA91E6-D2DB-0DB8-F53E-34773EE5F3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" y="1296589"/>
            <a:ext cx="2359025" cy="5242279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D45DB2B1-18B0-A5BE-2455-5C6C60CE76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1296589"/>
            <a:ext cx="2359730" cy="5243843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93B7D36D-A209-81D0-1848-193324F812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7954" y="1296589"/>
            <a:ext cx="2359730" cy="524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030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F4D713FA-9E6B-69E7-42A4-D6D17C926D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4722" y="1524000"/>
            <a:ext cx="1968078" cy="4849126"/>
          </a:xfrm>
        </p:spPr>
      </p:pic>
      <p:sp>
        <p:nvSpPr>
          <p:cNvPr id="4" name="Titolo 1">
            <a:extLst>
              <a:ext uri="{FF2B5EF4-FFF2-40B4-BE49-F238E27FC236}">
                <a16:creationId xmlns:a16="http://schemas.microsoft.com/office/drawing/2014/main" id="{6807EAA1-0A81-CE0F-1D25-50C14F864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875" y="0"/>
            <a:ext cx="11131550" cy="1325562"/>
          </a:xfrm>
        </p:spPr>
        <p:txBody>
          <a:bodyPr/>
          <a:lstStyle/>
          <a:p>
            <a:r>
              <a:rPr lang="it-IT" dirty="0">
                <a:latin typeface="Arial Rounded MT Bold" panose="020F0704030504030204" pitchFamily="34" charset="0"/>
              </a:rPr>
              <a:t>Screenshot – Registrazione, login e profilo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34253955-7F46-A5A4-78D9-FA760A082B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343" y="1524000"/>
            <a:ext cx="2182107" cy="4849126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B3060287-1AD4-6970-5B40-2F06A737C9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1994" y="1524000"/>
            <a:ext cx="2182107" cy="4849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184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7CD1D20-76EA-6360-CF61-56F69B014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789" y="0"/>
            <a:ext cx="10922127" cy="1325563"/>
          </a:xfrm>
        </p:spPr>
        <p:txBody>
          <a:bodyPr/>
          <a:lstStyle/>
          <a:p>
            <a:r>
              <a:rPr lang="it-IT" dirty="0">
                <a:latin typeface="Arial Rounded MT Bold" panose="020F0704030504030204" pitchFamily="34" charset="0"/>
              </a:rPr>
              <a:t>Screenshot – Inserimento Pet e Park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C722C258-4B1A-B335-DEA8-EE2181D921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5523" y="1152778"/>
            <a:ext cx="2378154" cy="5284787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1E73AA99-AF30-F8DA-4892-FB511C2FF4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3452" y="1152778"/>
            <a:ext cx="2283028" cy="528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743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A9D7D7-65AF-ADA8-7511-38CA3DCEE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48" y="0"/>
            <a:ext cx="9634011" cy="1325563"/>
          </a:xfrm>
        </p:spPr>
        <p:txBody>
          <a:bodyPr/>
          <a:lstStyle/>
          <a:p>
            <a:r>
              <a:rPr lang="it-IT" dirty="0">
                <a:latin typeface="Arial Rounded MT Bold" panose="020F0704030504030204" pitchFamily="34" charset="0"/>
              </a:rPr>
              <a:t>Screenshot – Pagina Pet e pagina Park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5F1DAEC-1A1F-79E0-9422-2BCB407039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837" y="1047748"/>
            <a:ext cx="1797498" cy="5810249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D899C1F-39D4-8AA8-7731-0847C7632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8942" y="1047747"/>
            <a:ext cx="1532000" cy="581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350798"/>
      </p:ext>
    </p:extLst>
  </p:cSld>
  <p:clrMapOvr>
    <a:masterClrMapping/>
  </p:clrMapOvr>
</p:sld>
</file>

<file path=ppt/theme/theme1.xml><?xml version="1.0" encoding="utf-8"?>
<a:theme xmlns:a="http://schemas.openxmlformats.org/drawingml/2006/main" name="BohemianVTI">
  <a:themeElements>
    <a:clrScheme name="Boho">
      <a:dk1>
        <a:sysClr val="windowText" lastClr="000000"/>
      </a:dk1>
      <a:lt1>
        <a:sysClr val="window" lastClr="FFFFFF"/>
      </a:lt1>
      <a:dk2>
        <a:srgbClr val="323232"/>
      </a:dk2>
      <a:lt2>
        <a:srgbClr val="F4F1EF"/>
      </a:lt2>
      <a:accent1>
        <a:srgbClr val="8F4F58"/>
      </a:accent1>
      <a:accent2>
        <a:srgbClr val="D09182"/>
      </a:accent2>
      <a:accent3>
        <a:srgbClr val="C7A085"/>
      </a:accent3>
      <a:accent4>
        <a:srgbClr val="ADA085"/>
      </a:accent4>
      <a:accent5>
        <a:srgbClr val="5F787F"/>
      </a:accent5>
      <a:accent6>
        <a:srgbClr val="5A6768"/>
      </a:accent6>
      <a:hlink>
        <a:srgbClr val="A25872"/>
      </a:hlink>
      <a:folHlink>
        <a:srgbClr val="667A7E"/>
      </a:folHlink>
    </a:clrScheme>
    <a:fontScheme name="modern love avenir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</TotalTime>
  <Words>123</Words>
  <Application>Microsoft Office PowerPoint</Application>
  <PresentationFormat>Widescreen</PresentationFormat>
  <Paragraphs>17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Arial</vt:lpstr>
      <vt:lpstr>Arial Rounded MT Bold</vt:lpstr>
      <vt:lpstr>Avenir Next LT Pro</vt:lpstr>
      <vt:lpstr>Modern Love</vt:lpstr>
      <vt:lpstr>BohemianVTI</vt:lpstr>
      <vt:lpstr>MyPet</vt:lpstr>
      <vt:lpstr>Funzionalità</vt:lpstr>
      <vt:lpstr>Tecnologie utilizzate</vt:lpstr>
      <vt:lpstr>Screenshot – Home, Mappa e Scan QR</vt:lpstr>
      <vt:lpstr>Screenshot – Registrazione, login e profilo</vt:lpstr>
      <vt:lpstr>Screenshot – Inserimento Pet e Park</vt:lpstr>
      <vt:lpstr>Screenshot – Pagina Pet e pagina Park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MyPet</dc:title>
  <dc:creator>Elia Zavatta</dc:creator>
  <cp:lastModifiedBy>Elia Zavatta</cp:lastModifiedBy>
  <cp:revision>6</cp:revision>
  <dcterms:created xsi:type="dcterms:W3CDTF">2022-07-08T09:59:20Z</dcterms:created>
  <dcterms:modified xsi:type="dcterms:W3CDTF">2022-07-11T13:25:18Z</dcterms:modified>
</cp:coreProperties>
</file>

<file path=docProps/thumbnail.jpeg>
</file>